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6" d="100"/>
          <a:sy n="96" d="100"/>
        </p:scale>
        <p:origin x="-16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9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69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74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5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51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297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936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46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43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E077-B11E-3B42-994F-609FCB8023DE}" type="datetimeFigureOut">
              <a:rPr lang="en-US" smtClean="0"/>
              <a:t>3/27/18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C02C4-C47F-C24C-B490-E0B785D8C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2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lide 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082"/>
            <a:ext cx="9144000" cy="693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28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0"/>
            <a:ext cx="9141975" cy="688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39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32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4"/>
            <a:ext cx="9144000" cy="685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57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83"/>
            <a:ext cx="9144000" cy="686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32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39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67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6"/>
            <a:ext cx="9144000" cy="686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03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YB_SaveTheDate_4x6_MAR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100"/>
            <a:ext cx="9154583" cy="654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88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 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67"/>
            <a:ext cx="9144000" cy="686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15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 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41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8"/>
            <a:ext cx="9144000" cy="685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4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8"/>
            <a:ext cx="9144000" cy="685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06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 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52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03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" y="-63498"/>
            <a:ext cx="9144000" cy="692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11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23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9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Macintosh PowerPoint</Application>
  <PresentationFormat>On-screen Show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Allie Rubinoff</dc:creator>
  <cp:lastModifiedBy>Allie Rubinoff</cp:lastModifiedBy>
  <cp:revision>5</cp:revision>
  <dcterms:created xsi:type="dcterms:W3CDTF">2018-03-12T19:30:43Z</dcterms:created>
  <dcterms:modified xsi:type="dcterms:W3CDTF">2018-03-27T19:03:41Z</dcterms:modified>
</cp:coreProperties>
</file>